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29"/>
  </p:normalViewPr>
  <p:slideViewPr>
    <p:cSldViewPr snapToGrid="0" snapToObjects="1">
      <p:cViewPr varScale="1">
        <p:scale>
          <a:sx n="110" d="100"/>
          <a:sy n="110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FEFC-A4CD-384B-A9F9-6C04090AB6E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A2-0118-CD45-961B-242573EE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4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FEFC-A4CD-384B-A9F9-6C04090AB6E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A2-0118-CD45-961B-242573EE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9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FEFC-A4CD-384B-A9F9-6C04090AB6E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A2-0118-CD45-961B-242573EE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0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FEFC-A4CD-384B-A9F9-6C04090AB6E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A2-0118-CD45-961B-242573EE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5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FEFC-A4CD-384B-A9F9-6C04090AB6E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A2-0118-CD45-961B-242573EE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9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FEFC-A4CD-384B-A9F9-6C04090AB6E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A2-0118-CD45-961B-242573EE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5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FEFC-A4CD-384B-A9F9-6C04090AB6E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A2-0118-CD45-961B-242573EE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3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FEFC-A4CD-384B-A9F9-6C04090AB6E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A2-0118-CD45-961B-242573EE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9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FEFC-A4CD-384B-A9F9-6C04090AB6E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A2-0118-CD45-961B-242573EE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FEFC-A4CD-384B-A9F9-6C04090AB6E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A2-0118-CD45-961B-242573EE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1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FEFC-A4CD-384B-A9F9-6C04090AB6E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A2-0118-CD45-961B-242573EE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AFEFC-A4CD-384B-A9F9-6C04090AB6E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00A2-0118-CD45-961B-242573EE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4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772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00816" y="2688879"/>
            <a:ext cx="80213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TAJUK</a:t>
            </a:r>
            <a:endParaRPr lang="en-MY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38"/>
          <a:stretch/>
        </p:blipFill>
        <p:spPr>
          <a:xfrm>
            <a:off x="16329" y="6334529"/>
            <a:ext cx="12175671" cy="531360"/>
          </a:xfrm>
        </p:spPr>
      </p:pic>
    </p:spTree>
    <p:extLst>
      <p:ext uri="{BB962C8B-B14F-4D97-AF65-F5344CB8AC3E}">
        <p14:creationId xmlns:p14="http://schemas.microsoft.com/office/powerpoint/2010/main" val="13813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71"/>
            <a:ext cx="12268200" cy="6900671"/>
          </a:xfrm>
        </p:spPr>
      </p:pic>
    </p:spTree>
    <p:extLst>
      <p:ext uri="{BB962C8B-B14F-4D97-AF65-F5344CB8AC3E}">
        <p14:creationId xmlns:p14="http://schemas.microsoft.com/office/powerpoint/2010/main" val="15596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3001</TotalTime>
  <Words>1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UPM</cp:lastModifiedBy>
  <cp:revision>10</cp:revision>
  <dcterms:created xsi:type="dcterms:W3CDTF">2018-03-31T04:45:15Z</dcterms:created>
  <dcterms:modified xsi:type="dcterms:W3CDTF">2018-12-19T00:55:39Z</dcterms:modified>
</cp:coreProperties>
</file>